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306" r:id="rId2"/>
    <p:sldId id="307" r:id="rId3"/>
    <p:sldId id="297" r:id="rId4"/>
    <p:sldId id="257" r:id="rId5"/>
    <p:sldId id="304" r:id="rId6"/>
    <p:sldId id="258" r:id="rId7"/>
    <p:sldId id="259" r:id="rId8"/>
    <p:sldId id="301" r:id="rId9"/>
    <p:sldId id="302" r:id="rId10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7370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255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1319475"/>
            <a:ext cx="9143999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Production technology </a:t>
            </a:r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of Mint 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5216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533400" y="1661870"/>
            <a:ext cx="7848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Botanical Name            :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Mentha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piperita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                 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Lamiaceae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          :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2n=6xz= 72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                            : Mediterranean region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4132941"/>
            <a:ext cx="8991598" cy="491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Plant Part use –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Roots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521670"/>
            <a:ext cx="739140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technology of Mint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09600"/>
            <a:ext cx="9143999" cy="5074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1. The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oil and its principle aroma compound menthol have cooling and gastro-stimulant properties, for which it is used in pharmaceuticals in pain balms, cough syrup, cough lozenges, tablets and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oilment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2. Oil enhances the shelf life of edible products and grains because of anti microbial property of menthol.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3. Mint oil is extensively used in flouring toothpastes, candies, beverages, confectioners, chewing gums, pan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parag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mouth washes and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betal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related products.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4. Mints are also used in shaving creams, tobacco, cigarettes, aerosols, polishes hair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lostions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5. Mint oil is used as a soothing ingredient in cosmetics, colognes, deodorants, aftershave lotion, perfume bases, etc.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6. Spent grass is used as a manure or mulch and also utilized in making paper boards and paper. 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28600"/>
            <a:ext cx="88036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Uses: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32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" y="-166206"/>
            <a:ext cx="91439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 drained, deep, Fertile Soils rich in humus having good water holding capacity. Sandy loam should be preferred. pH: 6.0-7.5. since it is shallow feeder can not withstand the water stagnation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day , temperature, annual crops grown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upto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m elevation in subtropical region of North India. 1000-1200 mm rainfall well distributed all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growing season. with bright sunshine during harvest is ideal for higher herbage and oil yield. Shade and frost are unsuitable for mint.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of Propagation: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stolons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/suckers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Commertial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propagation is clonally by stolon/suckers. 400-500 kg fresh juicy stolon/suckers from 0.1 ha healthy, vigorous plantation are enough as a planting material for 1.0 ha area.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199" y="-28804"/>
            <a:ext cx="8991600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Planting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and Spacing: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 January- early February 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Stolon of 6-10 cm length with 2-4 growing points formed during winter are planted either in flat beds or on ridges and furrow layout at 2 cm depth at 40x10 cm, 45x15 cm spacing. Hey should be dipped in 0.1%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Captan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Bavistin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 for 2 minutes. A day temperature of 20-25o C and light showers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favours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rapid growth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Rooted stem cuttings are planted in beds at 40 x 40 cm spacing during June - July.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mproved varieties:</a:t>
            </a:r>
          </a:p>
          <a:p>
            <a:pPr algn="just">
              <a:lnSpc>
                <a:spcPct val="15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Japanese mint – MAS-1, MA-2, Hybrid-77,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Shivalik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EC-41911</a:t>
            </a:r>
          </a:p>
          <a:p>
            <a:pPr algn="just">
              <a:lnSpc>
                <a:spcPct val="15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Spear mint – MSS-1, MSS-5 and Punjab Spearmint-1</a:t>
            </a:r>
          </a:p>
          <a:p>
            <a:pPr algn="just">
              <a:lnSpc>
                <a:spcPct val="15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Bergamot mint –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Kiran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Pepper mint -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Kukrail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04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309" y="339969"/>
            <a:ext cx="91439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Manures and fertilizers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20t/ha FYM,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 dose: 50:75:37kg NPK/ha per year: Basal dose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Remainging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75kg N as Top dressing dose splits into 3 doses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healthy crop growth it should be irrigated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frequently. Irrigation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 of 15 days in winter and 10 days in summer is required for good yield..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Weeding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Weeding is necessary for the first 2-3 months till the planting material get established.,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Earthing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up: done up to 4 months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585" y="635463"/>
            <a:ext cx="914399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 is done at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flowering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on dry sunny days. First harvesting is done after months with appearance of flowers and yellowing of lower leaves. It should be done the onset of monsoon. Subsequent 2 harvests are made in Sept. an Nov.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crop cut 5-10 cm above the ground with sharp sickle. Harvesting on cloudy or rainy day deceases menthol content in its oil significantly.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152399" y="3352800"/>
            <a:ext cx="8839200" cy="142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Yield: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25-30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tonnes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of herbage/ha per year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150-200 kg of oil /ha.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Oil constituent: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Menthol-70-80%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477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906</Words>
  <Application>Microsoft Office PowerPoint</Application>
  <PresentationFormat>On-screen Show (4:3)</PresentationFormat>
  <Paragraphs>63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213</cp:revision>
  <cp:lastPrinted>2024-02-10T08:58:42Z</cp:lastPrinted>
  <dcterms:created xsi:type="dcterms:W3CDTF">2019-11-14T04:58:58Z</dcterms:created>
  <dcterms:modified xsi:type="dcterms:W3CDTF">2024-04-17T08:31:07Z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